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F49E03E2-8E2E-4708-B153-31BD71CB125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6" rIns="91434" bIns="4571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7613"/>
            <a:ext cx="5438775" cy="3907800"/>
          </a:xfrm>
          <a:prstGeom prst="rect">
            <a:avLst/>
          </a:prstGeom>
        </p:spPr>
        <p:txBody>
          <a:bodyPr vert="horz" lIns="91434" tIns="45716" rIns="91434" bIns="45716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45"/>
            <a:ext cx="2946400" cy="49839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245"/>
            <a:ext cx="2946400" cy="49839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78208767-C6D7-4EF4-96ED-21A49670B55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538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8767-C6D7-4EF4-96ED-21A49670B557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965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8767-C6D7-4EF4-96ED-21A49670B557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7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987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1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027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024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503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392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81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491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266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67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97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A5E5-5D67-4A43-803A-8E60EAA20AA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4040-E7F7-4DD8-8AAA-719834ADBE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56270" y="3429000"/>
            <a:ext cx="4067684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2883">
              <a:lnSpc>
                <a:spcPct val="115000"/>
              </a:lnSpc>
              <a:tabLst>
                <a:tab pos="1147763" algn="l"/>
                <a:tab pos="1215390" algn="l"/>
              </a:tabLst>
            </a:pPr>
            <a:r>
              <a:rPr lang="de-CH" b="1" dirty="0">
                <a:latin typeface="Minion Pro" panose="02040503050306020203" pitchFamily="18" charset="0"/>
              </a:rPr>
              <a:t>Dank-, Buss- und Bettag</a:t>
            </a:r>
            <a:endParaRPr lang="de-CH" sz="1600" b="1" dirty="0">
              <a:latin typeface="Minion Pro" panose="02040503050306020203" pitchFamily="18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202883">
              <a:lnSpc>
                <a:spcPct val="115000"/>
              </a:lnSpc>
              <a:tabLst>
                <a:tab pos="1147763" algn="l"/>
                <a:tab pos="1215390" algn="l"/>
              </a:tabLst>
            </a:pPr>
            <a:r>
              <a:rPr lang="de-CH" sz="12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Sonntag 15. September 2019</a:t>
            </a:r>
            <a:endParaRPr lang="de-CH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br>
              <a:rPr lang="de-CH" sz="12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</a:b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Pfarrer Niklaus Peter, </a:t>
            </a:r>
            <a: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  <a:t>Predigt &amp; Liturgie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Judith Kreuz, Lesung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Jacqueline Nussbaum, Sopran (Fraumünster-</a:t>
            </a:r>
            <a:r>
              <a:rPr lang="de-CH" sz="1200" dirty="0" err="1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Vokalconsort</a:t>
            </a: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Fraumünster-Chor</a:t>
            </a:r>
            <a:b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  <a:t>Rahel Sohn, Chorbegleitung 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  <a:t>Jörg Ulrich Busch, Leitung &amp; Orgel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b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</a:br>
            <a:endParaRPr lang="de-CH" sz="1200" dirty="0">
              <a:latin typeface="Minion Pro" panose="02040503050306020203" pitchFamily="18" charset="0"/>
              <a:cs typeface="Arial" panose="020B0604020202020204" pitchFamily="34" charset="0"/>
            </a:endParaRPr>
          </a:p>
          <a:p>
            <a:pPr marL="135255">
              <a:lnSpc>
                <a:spcPct val="115000"/>
              </a:lnSpc>
              <a:spcBef>
                <a:spcPts val="1200"/>
              </a:spcBef>
              <a:tabLst>
                <a:tab pos="1147763" algn="l"/>
                <a:tab pos="1215390" algn="l"/>
              </a:tabLst>
            </a:pPr>
            <a:r>
              <a:rPr lang="de-CH" sz="11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  </a:t>
            </a:r>
            <a:r>
              <a:rPr lang="de-CH" sz="10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Aktuelle Informationen zum Fraumünster finden </a:t>
            </a:r>
            <a:endParaRPr lang="de-CH" sz="1000" b="1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15000"/>
              </a:lnSpc>
              <a:tabLst>
                <a:tab pos="1147763" algn="l"/>
                <a:tab pos="1215390" algn="l"/>
              </a:tabLst>
            </a:pPr>
            <a:r>
              <a:rPr lang="de-CH" sz="10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Sie unter </a:t>
            </a:r>
            <a:r>
              <a:rPr lang="de-CH" sz="1000" dirty="0">
                <a:latin typeface="Minion Pro" panose="02040503050201020203" pitchFamily="18" charset="0"/>
                <a:cs typeface="Calibri" panose="020F0502020204030204" pitchFamily="34" charset="0"/>
              </a:rPr>
              <a:t>www.fraumuenster</a:t>
            </a:r>
            <a:r>
              <a:rPr lang="de-CH" sz="1100" dirty="0">
                <a:latin typeface="Minion Pro" panose="02040503050201020203" pitchFamily="18" charset="0"/>
                <a:cs typeface="Calibri" panose="020F0502020204030204" pitchFamily="34" charset="0"/>
              </a:rPr>
              <a:t>.ch</a:t>
            </a: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283152" y="2883732"/>
            <a:ext cx="4154146" cy="4813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2883">
              <a:lnSpc>
                <a:spcPct val="115000"/>
              </a:lnSpc>
              <a:tabLst>
                <a:tab pos="1147763" algn="l"/>
                <a:tab pos="1215390" algn="l"/>
              </a:tabLst>
            </a:pPr>
            <a:endParaRPr lang="de-DE" sz="1425" b="1" dirty="0">
              <a:latin typeface="Minion Pro" panose="02040503050201020203" pitchFamily="18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202883">
              <a:lnSpc>
                <a:spcPct val="115000"/>
              </a:lnSpc>
              <a:tabLst>
                <a:tab pos="1147763" algn="l"/>
                <a:tab pos="1215390" algn="l"/>
              </a:tabLst>
            </a:pPr>
            <a:endParaRPr lang="de-CH" sz="1425" b="1" dirty="0">
              <a:latin typeface="Minion Pro" panose="02040503050201020203" pitchFamily="18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202883">
              <a:lnSpc>
                <a:spcPct val="115000"/>
              </a:lnSpc>
              <a:tabLst>
                <a:tab pos="1147763" algn="l"/>
                <a:tab pos="1215390" algn="l"/>
              </a:tabLst>
            </a:pPr>
            <a:r>
              <a:rPr lang="de-CH" b="1" dirty="0">
                <a:latin typeface="Minion Pro" panose="02040503050306020203" pitchFamily="18" charset="0"/>
              </a:rPr>
              <a:t>Dank-, Buss- und Bettag</a:t>
            </a:r>
            <a:endParaRPr lang="de-CH" sz="2400" b="1" dirty="0">
              <a:latin typeface="Minion Pro" panose="02040503050306020203" pitchFamily="18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202883">
              <a:lnSpc>
                <a:spcPct val="115000"/>
              </a:lnSpc>
              <a:tabLst>
                <a:tab pos="1147763" algn="l"/>
                <a:tab pos="1215390" algn="l"/>
              </a:tabLst>
            </a:pPr>
            <a:r>
              <a:rPr lang="de-CH" sz="1200" dirty="0">
                <a:latin typeface="Minion Pro" panose="02040503050306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Sonntag 15. September 2019</a:t>
            </a:r>
            <a:endParaRPr lang="de-CH" sz="1200" dirty="0">
              <a:latin typeface="Minion Pro" panose="020405030503060202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br>
              <a:rPr lang="de-CH" sz="1200" dirty="0">
                <a:latin typeface="Minion Pro" panose="02040503050306020203" pitchFamily="18" charset="0"/>
                <a:ea typeface="Arial" panose="020B0604020202020204" pitchFamily="34" charset="0"/>
                <a:cs typeface="Calibri" panose="020F0502020204030204" pitchFamily="34" charset="0"/>
              </a:rPr>
            </a:b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Pfarrer Niklaus Peter, </a:t>
            </a:r>
            <a: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  <a:t>Predigt &amp; Liturgie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Judith Kreuz, Lesung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Jacqueline Nussbaum, Sopran (Fraumünster-</a:t>
            </a:r>
            <a:r>
              <a:rPr lang="de-CH" sz="1200" dirty="0" err="1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Vokalconsort</a:t>
            </a: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Fraumünster-Chor</a:t>
            </a:r>
            <a:br>
              <a:rPr lang="de-CH" sz="1200" dirty="0">
                <a:latin typeface="Minion Pro" panose="020405030502010202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  <a:t>Rahel Sohn, Chorbegleitung 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  <a:t>Jörg Ulrich Busch, Leitung &amp; Orgel</a:t>
            </a:r>
          </a:p>
          <a:p>
            <a:pPr marL="202883">
              <a:lnSpc>
                <a:spcPct val="115000"/>
              </a:lnSpc>
              <a:spcBef>
                <a:spcPts val="154"/>
              </a:spcBef>
              <a:tabLst>
                <a:tab pos="202883" algn="l"/>
              </a:tabLst>
            </a:pPr>
            <a:br>
              <a:rPr lang="de-CH" sz="1200" dirty="0">
                <a:latin typeface="Minion Pro" panose="02040503050306020203" pitchFamily="18" charset="0"/>
                <a:cs typeface="Arial" panose="020B0604020202020204" pitchFamily="34" charset="0"/>
              </a:rPr>
            </a:br>
            <a:endParaRPr lang="de-CH" sz="1200" dirty="0">
              <a:latin typeface="Minion Pro" panose="02040503050306020203" pitchFamily="18" charset="0"/>
              <a:cs typeface="Arial" panose="020B0604020202020204" pitchFamily="34" charset="0"/>
            </a:endParaRPr>
          </a:p>
          <a:p>
            <a:pPr marL="135255">
              <a:lnSpc>
                <a:spcPct val="115000"/>
              </a:lnSpc>
              <a:spcBef>
                <a:spcPts val="1200"/>
              </a:spcBef>
              <a:tabLst>
                <a:tab pos="1147763" algn="l"/>
                <a:tab pos="1215390" algn="l"/>
              </a:tabLst>
            </a:pPr>
            <a:r>
              <a:rPr lang="de-CH" sz="12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  </a:t>
            </a:r>
            <a:r>
              <a:rPr lang="de-CH" sz="10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Aktuelle Informationen zum Fraumünster finden </a:t>
            </a:r>
            <a:endParaRPr lang="de-CH" sz="1000" b="1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00025">
              <a:lnSpc>
                <a:spcPct val="115000"/>
              </a:lnSpc>
              <a:tabLst>
                <a:tab pos="1147763" algn="l"/>
                <a:tab pos="1215390" algn="l"/>
              </a:tabLst>
            </a:pPr>
            <a:r>
              <a:rPr lang="de-CH" sz="1000" dirty="0">
                <a:latin typeface="Minion Pro" panose="02040503050201020203" pitchFamily="18" charset="0"/>
                <a:ea typeface="Arial" panose="020B0604020202020204" pitchFamily="34" charset="0"/>
                <a:cs typeface="Calibri" panose="020F0502020204030204" pitchFamily="34" charset="0"/>
              </a:rPr>
              <a:t>Sie unter </a:t>
            </a:r>
            <a:r>
              <a:rPr lang="de-CH" sz="1000" dirty="0">
                <a:latin typeface="Minion Pro" panose="02040503050201020203" pitchFamily="18" charset="0"/>
                <a:cs typeface="Calibri" panose="020F0502020204030204" pitchFamily="34" charset="0"/>
              </a:rPr>
              <a:t>www.fraumuenster.ch</a:t>
            </a:r>
          </a:p>
          <a:p>
            <a:pPr marL="53340">
              <a:spcBef>
                <a:spcPts val="154"/>
              </a:spcBef>
            </a:pPr>
            <a:endParaRPr lang="de-CH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1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de-CH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3340">
              <a:spcBef>
                <a:spcPts val="154"/>
              </a:spcBef>
            </a:pPr>
            <a:r>
              <a:rPr lang="de-DE" sz="9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9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47" y="266535"/>
            <a:ext cx="2656332" cy="8763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668" y="266535"/>
            <a:ext cx="2656332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4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40802" y="380885"/>
            <a:ext cx="4117866" cy="6200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</a:rPr>
              <a:t>F. Mendelssohn (1809-1847), Allegro und Choral d-Moll 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Grusswort &amp; Gebet 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518.1+3 Gem. 2 Chor - Grosser Gott wir loben dich (Greyerz) 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Lesung - </a:t>
            </a: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Jeremia 29.7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</a:rPr>
              <a:t>J. </a:t>
            </a:r>
            <a:r>
              <a:rPr lang="de-CH" sz="1100" dirty="0" err="1">
                <a:latin typeface="Minion Pro" panose="02040503050306020203" pitchFamily="18" charset="0"/>
              </a:rPr>
              <a:t>Rutter</a:t>
            </a:r>
            <a:r>
              <a:rPr lang="de-CH" sz="1100" dirty="0">
                <a:latin typeface="Minion Pro" panose="02040503050306020203" pitchFamily="18" charset="0"/>
              </a:rPr>
              <a:t> (*1945), The Lord </a:t>
            </a:r>
            <a:r>
              <a:rPr lang="de-CH" sz="1100" dirty="0" err="1">
                <a:latin typeface="Minion Pro" panose="02040503050306020203" pitchFamily="18" charset="0"/>
              </a:rPr>
              <a:t>bless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you</a:t>
            </a:r>
            <a:r>
              <a:rPr lang="de-CH" sz="1100" dirty="0">
                <a:latin typeface="Minion Pro" panose="02040503050306020203" pitchFamily="18" charset="0"/>
              </a:rPr>
              <a:t> and </a:t>
            </a:r>
            <a:r>
              <a:rPr lang="de-CH" sz="1100" dirty="0" err="1">
                <a:latin typeface="Minion Pro" panose="02040503050306020203" pitchFamily="18" charset="0"/>
              </a:rPr>
              <a:t>keep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you</a:t>
            </a:r>
            <a:endParaRPr lang="de-CH" sz="1100" dirty="0">
              <a:latin typeface="Minion Pro" panose="02040503050306020203" pitchFamily="18" charset="0"/>
            </a:endParaRP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Predigt - </a:t>
            </a: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Philipper 1.27-28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</a:rPr>
              <a:t>J. S. Bach (1685-1750), Jesus bleibet meine Freude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Gebet – Stille (</a:t>
            </a:r>
            <a:r>
              <a:rPr lang="de-CH" sz="1100" dirty="0">
                <a:latin typeface="Minion Pro" panose="02040503050306020203" pitchFamily="18" charset="0"/>
              </a:rPr>
              <a:t>Stilles Licht) </a:t>
            </a: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- Unser Vater  </a:t>
            </a:r>
            <a:endParaRPr lang="de-CH" sz="1100" dirty="0">
              <a:latin typeface="Minion Pro" panose="02040503050306020203" pitchFamily="18" charset="0"/>
              <a:ea typeface="Microsoft Yi Baiti" panose="03000500000000000000" pitchFamily="66" charset="0"/>
              <a:cs typeface="Calibri" panose="020F0502020204030204" pitchFamily="34" charset="0"/>
            </a:endParaRP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517.1-5 Beschirm uns Gott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Abendmahl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305 - Heilig ist Gott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Mitteilungen, Kollekte</a:t>
            </a: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: </a:t>
            </a:r>
            <a:endParaRPr lang="de-CH" sz="1100" b="1" dirty="0">
              <a:latin typeface="Minion Pro" panose="020405030503060202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518.5 - Zünd in uns dein Feuer an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Segen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G. B. Casanova (*1938), </a:t>
            </a:r>
            <a:r>
              <a:rPr lang="de-CH" sz="1100" dirty="0">
                <a:latin typeface="Minion Pro" panose="02040503050306020203" pitchFamily="18" charset="0"/>
              </a:rPr>
              <a:t>La </a:t>
            </a:r>
            <a:r>
              <a:rPr lang="de-CH" sz="1100" dirty="0" err="1">
                <a:latin typeface="Minion Pro" panose="02040503050306020203" pitchFamily="18" charset="0"/>
              </a:rPr>
              <a:t>sera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sper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il</a:t>
            </a:r>
            <a:r>
              <a:rPr lang="de-CH" sz="1100" dirty="0">
                <a:latin typeface="Minion Pro" panose="02040503050306020203" pitchFamily="18" charset="0"/>
              </a:rPr>
              <a:t> lag</a:t>
            </a:r>
          </a:p>
        </p:txBody>
      </p:sp>
      <p:sp>
        <p:nvSpPr>
          <p:cNvPr id="4" name="Rechteck 3"/>
          <p:cNvSpPr/>
          <p:nvPr/>
        </p:nvSpPr>
        <p:spPr>
          <a:xfrm>
            <a:off x="5640937" y="380885"/>
            <a:ext cx="4117866" cy="620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</a:rPr>
              <a:t>F. Mendelssohn (1809-1847), Allegro und Choral d-Moll 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Grusswort &amp; Gebet 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518.1+3 Gem. 2 Chor - Grosser Gott wir loben dich (Greyerz) 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Lesung - </a:t>
            </a: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Jeremia 29.7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</a:rPr>
              <a:t>J. </a:t>
            </a:r>
            <a:r>
              <a:rPr lang="de-CH" sz="1100" dirty="0" err="1">
                <a:latin typeface="Minion Pro" panose="02040503050306020203" pitchFamily="18" charset="0"/>
              </a:rPr>
              <a:t>Rutter</a:t>
            </a:r>
            <a:r>
              <a:rPr lang="de-CH" sz="1100" dirty="0">
                <a:latin typeface="Minion Pro" panose="02040503050306020203" pitchFamily="18" charset="0"/>
              </a:rPr>
              <a:t> (*1945), The Lord </a:t>
            </a:r>
            <a:r>
              <a:rPr lang="de-CH" sz="1100" dirty="0" err="1">
                <a:latin typeface="Minion Pro" panose="02040503050306020203" pitchFamily="18" charset="0"/>
              </a:rPr>
              <a:t>bless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you</a:t>
            </a:r>
            <a:r>
              <a:rPr lang="de-CH" sz="1100" dirty="0">
                <a:latin typeface="Minion Pro" panose="02040503050306020203" pitchFamily="18" charset="0"/>
              </a:rPr>
              <a:t> and </a:t>
            </a:r>
            <a:r>
              <a:rPr lang="de-CH" sz="1100" dirty="0" err="1">
                <a:latin typeface="Minion Pro" panose="02040503050306020203" pitchFamily="18" charset="0"/>
              </a:rPr>
              <a:t>keep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you</a:t>
            </a:r>
            <a:endParaRPr lang="de-CH" sz="1100" dirty="0">
              <a:latin typeface="Minion Pro" panose="02040503050306020203" pitchFamily="18" charset="0"/>
            </a:endParaRP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Predigt - </a:t>
            </a: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Philipper 1.27-28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</a:rPr>
              <a:t>J. S. Bach (1685-1750), Jesus bleibet meine Freude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Gebet – Stille (</a:t>
            </a:r>
            <a:r>
              <a:rPr lang="de-CH" sz="1100" dirty="0">
                <a:latin typeface="Minion Pro" panose="02040503050306020203" pitchFamily="18" charset="0"/>
              </a:rPr>
              <a:t>Stilles Licht) </a:t>
            </a: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- Unser Vater  </a:t>
            </a:r>
            <a:endParaRPr lang="de-CH" sz="1100" dirty="0">
              <a:latin typeface="Minion Pro" panose="02040503050306020203" pitchFamily="18" charset="0"/>
              <a:ea typeface="Microsoft Yi Baiti" panose="03000500000000000000" pitchFamily="66" charset="0"/>
              <a:cs typeface="Calibri" panose="020F0502020204030204" pitchFamily="34" charset="0"/>
            </a:endParaRP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517.1-5 Beschirm uns Gott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Abendmahl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305 - Heilig ist Gott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Mitteilungen, Kollekte</a:t>
            </a: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: </a:t>
            </a:r>
            <a:endParaRPr lang="de-CH" sz="1100" b="1" dirty="0">
              <a:latin typeface="Minion Pro" panose="020405030503060202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Lied 518.5 - Zünd in uns dein Feuer an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b="1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Segen</a:t>
            </a:r>
          </a:p>
          <a:p>
            <a:pPr marL="85725">
              <a:lnSpc>
                <a:spcPct val="200000"/>
              </a:lnSpc>
              <a:spcAft>
                <a:spcPts val="600"/>
              </a:spcAft>
              <a:tabLst>
                <a:tab pos="0" algn="l"/>
              </a:tabLst>
            </a:pPr>
            <a:r>
              <a:rPr lang="de-CH" sz="1100" dirty="0">
                <a:latin typeface="Minion Pro" panose="02040503050306020203" pitchFamily="18" charset="0"/>
                <a:ea typeface="Microsoft Yi Baiti" panose="03000500000000000000" pitchFamily="66" charset="0"/>
                <a:cs typeface="Calibri" panose="020F0502020204030204" pitchFamily="34" charset="0"/>
              </a:rPr>
              <a:t>G. B. Casanova (*1938), </a:t>
            </a:r>
            <a:r>
              <a:rPr lang="de-CH" sz="1100" dirty="0">
                <a:latin typeface="Minion Pro" panose="02040503050306020203" pitchFamily="18" charset="0"/>
              </a:rPr>
              <a:t>La </a:t>
            </a:r>
            <a:r>
              <a:rPr lang="de-CH" sz="1100" dirty="0" err="1">
                <a:latin typeface="Minion Pro" panose="02040503050306020203" pitchFamily="18" charset="0"/>
              </a:rPr>
              <a:t>sera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sper</a:t>
            </a:r>
            <a:r>
              <a:rPr lang="de-CH" sz="1100" dirty="0">
                <a:latin typeface="Minion Pro" panose="02040503050306020203" pitchFamily="18" charset="0"/>
              </a:rPr>
              <a:t> </a:t>
            </a:r>
            <a:r>
              <a:rPr lang="de-CH" sz="1100" dirty="0" err="1">
                <a:latin typeface="Minion Pro" panose="02040503050306020203" pitchFamily="18" charset="0"/>
              </a:rPr>
              <a:t>il</a:t>
            </a:r>
            <a:r>
              <a:rPr lang="de-CH" sz="1100" dirty="0">
                <a:latin typeface="Minion Pro" panose="02040503050306020203" pitchFamily="18" charset="0"/>
              </a:rPr>
              <a:t> lag</a:t>
            </a:r>
          </a:p>
        </p:txBody>
      </p:sp>
    </p:spTree>
    <p:extLst>
      <p:ext uri="{BB962C8B-B14F-4D97-AF65-F5344CB8AC3E}">
        <p14:creationId xmlns:p14="http://schemas.microsoft.com/office/powerpoint/2010/main" val="106889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242</Words>
  <Application>Microsoft Office PowerPoint</Application>
  <PresentationFormat>A4-Papier (210 x 297 mm)</PresentationFormat>
  <Paragraphs>67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Minion Pro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Elvira Merz</dc:creator>
  <cp:lastModifiedBy>Niklaus Peter</cp:lastModifiedBy>
  <cp:revision>109</cp:revision>
  <cp:lastPrinted>2019-09-13T12:40:36Z</cp:lastPrinted>
  <dcterms:created xsi:type="dcterms:W3CDTF">2017-04-06T16:20:47Z</dcterms:created>
  <dcterms:modified xsi:type="dcterms:W3CDTF">2019-09-13T21:15:48Z</dcterms:modified>
</cp:coreProperties>
</file>